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85D70-6791-4028-BD9D-1B2381E8A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E536B4-A748-4301-B521-4BDBCB10F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9CBCC-C963-4E13-B25D-983FDAE1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E1BEA-18DD-4A21-A516-DB3E682E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C8C86E-E046-45D5-95C7-77258DE5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29D6B-4234-4A8D-AEE4-2465D3CE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863738-63F3-4038-BDF5-0291119A1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FAF41-66DD-4040-B028-C8C0131F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A26F3C-0697-4A16-9059-FAFACEC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CD27E-32CC-4114-A1D1-42B41FA5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68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77FE7B-F98B-4AA0-B3B4-6352B02E7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9C431E-D52E-42F4-A5B3-7B2E14B32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9D5B4-BF81-4141-AE61-42DDE453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52D00D-99B9-4330-A08A-AC2D9A46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063E0-5D15-4CB6-961D-D112DA11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76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C8E0B-AE85-4F2D-A24A-9694CC43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2C40C-2526-4D89-B137-657E14D8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9F4C29-0E4F-4DB7-8F75-C6084FB1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D553E-587C-45A5-AC3F-015270EF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604E8F-0D40-41D4-9FA0-A59AC051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5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142C9-80F9-410E-B342-4CF7FDE6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34168-F8C8-42E5-87A5-D79DA0ECE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D4C003-8191-40E1-A4E0-35BC8990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3A791-C754-4BF5-96C4-79CC7059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B5FAE9-03CD-49A4-8144-96D15262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4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2DBAC-B2BC-44F3-B6ED-A03825CD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10E1A-CBAD-48D7-A26A-DE97A840E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67182F-5DC4-4CBA-9DF8-41254F898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A35FBF-691F-4786-AB1C-768A1A78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A4952-9676-47E5-8154-A8CB4C4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47F2FF-FC6F-4E87-BBE8-86C3AE00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73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1716E-6165-41A9-9AD3-09FF74EE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7FC25A-785E-4D08-B704-EFF6C9021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85D8CC-DA09-4FB5-BD86-49D22E117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1B2B94-7081-42C5-81DD-616098650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90F78C-AA68-4DCE-BEDF-AB684EA0A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7484E1-1534-4120-87D5-0CC7069B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07FE93-B95B-453B-B1BA-EC690D49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F6A7F6-73D6-4ADD-8F01-07DCFAE1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C0855-8912-4A0D-8454-9BB9F456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34D771-E58A-40F7-B287-47C46274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65579-55E6-4FD5-91A0-8E51DCA4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DFBFD-4B7E-4E89-8358-C58A5EA0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02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E1488-F3F6-4812-BC86-4CE02300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35EB42-1C3A-4D5E-A456-58A15243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F6C24-ED9A-427D-BC16-58E0E3E8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1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6F222-C08B-47AA-81E1-F88541BC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FA4CE-4425-4FE2-858A-9E35B2C4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DCFA43-CBA3-4E4F-888A-243344C26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2CE183-7A7D-4D5D-8741-A7E1B962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5995D7-8613-4207-BF02-C59778E8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F77A0-6220-491C-83E1-7277CD87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93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97C9-1747-47C1-926B-07C2D81F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F8E17E-EFB6-4AAB-9000-5FC9B27FC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96C327-E2F9-472C-ADFC-C469D335A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F98C-0790-4D36-9C2E-F05383CD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E006C2-1B5F-498F-897D-4FDBA7E7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9406F0-531F-4B38-91B8-96FAB78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4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AE3CDA-C64F-4901-84AB-202B2767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137689-5C59-460E-AC5A-A9EE738F1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1F69A7-653B-4CBE-8084-8606B625A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BC6BD-ABD1-4BFC-A203-F07A2B57EF8F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726C8-E71F-44CF-AB09-3C6C430E1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A44EB-CC4F-4343-AB4B-C966D879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E72D-1905-4F6A-A45B-BD3D2D5AC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5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EF77C9-DE2A-4AD9-ADAC-0EFB8311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67" y="4377668"/>
            <a:ext cx="696350" cy="637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45DD9F-F149-4393-9978-43DBA156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2" y="4239039"/>
            <a:ext cx="730526" cy="7305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C08D6D-8115-42CE-B532-714108530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48" y="4388398"/>
            <a:ext cx="938316" cy="6155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4050F9-7D38-4EEF-89E1-6935BC8EB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65" y="4475207"/>
            <a:ext cx="607943" cy="6079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BEF434-F24E-4E8D-94CA-68CC96BE7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997" y="-274740"/>
            <a:ext cx="5441989" cy="40814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54F98A-21ED-4586-95CB-3B7794A047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2826"/>
          <a:stretch/>
        </p:blipFill>
        <p:spPr>
          <a:xfrm>
            <a:off x="4001158" y="1498783"/>
            <a:ext cx="968407" cy="8840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4DCEF0-36B5-4777-89CD-08D016DBF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006" y="4127393"/>
            <a:ext cx="761427" cy="3478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CC7F88B-A96B-4A19-B8C3-71CBE9819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15" y="-126461"/>
            <a:ext cx="5729226" cy="36603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0AB1658-B52B-49E3-9FE2-FA474298F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06" y="2178897"/>
            <a:ext cx="5231037" cy="1046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AD118D-CE0B-496B-80CC-ADE5C898C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77" y="4252808"/>
            <a:ext cx="812698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1ABD04-0D6F-46EC-9821-A07A66338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0520" y="4183002"/>
            <a:ext cx="910120" cy="97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C5A147-511B-403F-B1F8-D1B984E65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15" y="4502424"/>
            <a:ext cx="696350" cy="6370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266EC8-E5D8-406E-940E-383246986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5" y="3220207"/>
            <a:ext cx="417585" cy="417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A6F5C-3587-4CD0-8BAF-B914EFE97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70" y="2747818"/>
            <a:ext cx="417585" cy="532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654DBF-D560-4E4B-BB12-B702944E3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20" y="724093"/>
            <a:ext cx="663399" cy="508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772929-6A20-452F-A5E6-D41F5AA28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13" y="1428271"/>
            <a:ext cx="1164816" cy="1064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034208-FF2D-45BB-A2BE-D9CAC939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69" y="2769490"/>
            <a:ext cx="648670" cy="6486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D7B8B3-28EE-4DC9-9ADB-45A71E9556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099" y="99760"/>
            <a:ext cx="1282156" cy="8195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2E2E73-3A02-42D2-AE02-BBB0A084FD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89" y="1488286"/>
            <a:ext cx="2439196" cy="24391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5BA7AB4-F9BD-4BD6-BD62-8C01B96D5D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55" y="3763736"/>
            <a:ext cx="1145935" cy="11497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39FF163-7B3E-4E40-9D74-7AA0D7640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36" y="1225034"/>
            <a:ext cx="1366503" cy="121585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3F5A0B5-5559-4EFC-817D-9AB796F376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0433" y="2181638"/>
            <a:ext cx="2490910" cy="29960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F8B45DA-F47D-44C8-BF57-5DDDC3BBA8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95" y="5129512"/>
            <a:ext cx="1781814" cy="9584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2A4BAC5-7F29-4D88-95DE-3E35010647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66" y="1296577"/>
            <a:ext cx="1962977" cy="19629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C40C219-BEA4-472D-9969-AF11FEDDF8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51" y="4344187"/>
            <a:ext cx="2491339" cy="17324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67E30BF-2F3F-4CD4-A93B-95D8965E20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7" y="2543040"/>
            <a:ext cx="185489" cy="18548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D8C15CB-0B8A-49FA-A755-70262B8450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54" y="1963125"/>
            <a:ext cx="910119" cy="91011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18A7664-E31E-4969-BB43-642808D8E8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92" y="1078327"/>
            <a:ext cx="362054" cy="47610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57F795-56C9-4FA1-A6FF-73460F5465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87" y="3439841"/>
            <a:ext cx="501790" cy="5017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6232F79-F623-4F50-B344-96B32B24BD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2" y="1230985"/>
            <a:ext cx="538599" cy="5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D3E3D9-945D-4955-BAA5-1AE63531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7161" y="3288432"/>
            <a:ext cx="546328" cy="546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ADD5DB-FBE3-4E66-A9BC-6E4D1A4E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80211"/>
            <a:ext cx="2750384" cy="2743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708B0C-369B-48B4-B0F0-ED02009E4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92" y="4141080"/>
            <a:ext cx="523325" cy="523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31226F-97E4-4AB1-9C2E-2A4D71E3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6052" y="4299625"/>
            <a:ext cx="438621" cy="293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CB440F-D850-4ED8-AC9E-5EFE46650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60" y="5532787"/>
            <a:ext cx="515905" cy="5159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3ECDF9-66DA-44DC-86A8-E159E2097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119" y="4933083"/>
            <a:ext cx="725071" cy="7250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9AE423-68F7-43E5-AFBA-A4566785E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53" y="4547152"/>
            <a:ext cx="935574" cy="9355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94096C-D3B1-4AB2-8FF3-C4A859D3E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216" y="3368048"/>
            <a:ext cx="1845705" cy="11335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31543F-5376-45AA-8429-353BECFAA9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89" y="1268992"/>
            <a:ext cx="1201752" cy="10686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22A620-8336-4B49-AD90-E18F39E684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97" y="280211"/>
            <a:ext cx="1220075" cy="11760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0CEDA3B-FC1A-4C64-8ABC-A5C1C346A4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35" y="1898629"/>
            <a:ext cx="805757" cy="11292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4211FCE-7EC2-4C33-96E5-880317E97A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5891" y="4446388"/>
            <a:ext cx="910120" cy="973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A1D287-AFA6-4819-A0FF-0EFB8C1058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333" y="515797"/>
            <a:ext cx="420147" cy="29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7D2C7B-FDE3-4A76-A85B-069B081716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43" y="1170266"/>
            <a:ext cx="2750384" cy="27118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651F12-6900-499A-A975-945B02983D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95" y="2251213"/>
            <a:ext cx="892982" cy="12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0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78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37472</dc:creator>
  <cp:lastModifiedBy>37472</cp:lastModifiedBy>
  <cp:revision>12</cp:revision>
  <dcterms:created xsi:type="dcterms:W3CDTF">2022-01-19T03:13:48Z</dcterms:created>
  <dcterms:modified xsi:type="dcterms:W3CDTF">2022-01-29T07:59:49Z</dcterms:modified>
</cp:coreProperties>
</file>